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512" y="512676"/>
            <a:ext cx="4896544" cy="5040559"/>
          </a:xfrm>
        </p:spPr>
        <p:txBody>
          <a:bodyPr>
            <a:noAutofit/>
          </a:bodyPr>
          <a:lstStyle/>
          <a:p>
            <a:r>
              <a:rPr lang="es-CO" sz="7200" dirty="0" smtClean="0">
                <a:solidFill>
                  <a:srgbClr val="FFFF00"/>
                </a:solidFill>
                <a:latin typeface="Algerian" pitchFamily="82" charset="0"/>
              </a:rPr>
              <a:t>SE ANUNCIA LA EXPIACIÓN</a:t>
            </a:r>
            <a:endParaRPr lang="es-CO" sz="7200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23728" y="5589240"/>
            <a:ext cx="4968552" cy="486869"/>
          </a:xfrm>
        </p:spPr>
        <p:txBody>
          <a:bodyPr>
            <a:noAutofit/>
          </a:bodyPr>
          <a:lstStyle/>
          <a:p>
            <a:r>
              <a:rPr lang="es-CO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Texto base:1Ped.1:18,19</a:t>
            </a:r>
            <a:endParaRPr lang="es-CO" sz="3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052736"/>
            <a:ext cx="345638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865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496944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5875" y="5952220"/>
            <a:ext cx="471212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CO" sz="2800" dirty="0"/>
              <a:t>Dios muestra su amor y justicia</a:t>
            </a:r>
          </a:p>
        </p:txBody>
      </p:sp>
    </p:spTree>
    <p:extLst>
      <p:ext uri="{BB962C8B-B14F-4D97-AF65-F5344CB8AC3E}">
        <p14:creationId xmlns:p14="http://schemas.microsoft.com/office/powerpoint/2010/main" val="39324798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09926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4096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4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81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40960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07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51720" y="1927092"/>
            <a:ext cx="27027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600" dirty="0" smtClean="0"/>
              <a:t>en </a:t>
            </a:r>
            <a:r>
              <a:rPr lang="es-CO" sz="1600" dirty="0"/>
              <a:t>representación de la iglesia</a:t>
            </a:r>
          </a:p>
        </p:txBody>
      </p:sp>
    </p:spTree>
    <p:extLst>
      <p:ext uri="{BB962C8B-B14F-4D97-AF65-F5344CB8AC3E}">
        <p14:creationId xmlns:p14="http://schemas.microsoft.com/office/powerpoint/2010/main" val="243684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178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73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70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287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7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142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867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70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80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0886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829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719"/>
            <a:ext cx="8856983" cy="6542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8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30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909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620688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dirty="0" smtClean="0"/>
              <a:t>¡Quieras o no, el </a:t>
            </a:r>
            <a:r>
              <a:rPr lang="es-CO" sz="3600" b="1" dirty="0"/>
              <a:t>propósito de Dios siempre se </a:t>
            </a:r>
            <a:r>
              <a:rPr lang="es-CO" sz="3600" b="1" dirty="0" smtClean="0"/>
              <a:t>cumplirá!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328265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556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 smtClean="0">
                <a:solidFill>
                  <a:schemeClr val="bg1"/>
                </a:solidFill>
              </a:rPr>
              <a:t>Conclusión</a:t>
            </a:r>
            <a:endParaRPr lang="es-CO" sz="5400" b="1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FF00"/>
                </a:solidFill>
              </a:rPr>
              <a:t>Solamente tenemos dos alternativas: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492896"/>
            <a:ext cx="61206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 smtClean="0">
                <a:solidFill>
                  <a:schemeClr val="bg1"/>
                </a:solidFill>
              </a:rPr>
              <a:t>1. Aceptar </a:t>
            </a:r>
            <a:r>
              <a:rPr lang="es-CO" sz="3200" dirty="0">
                <a:solidFill>
                  <a:schemeClr val="bg1"/>
                </a:solidFill>
              </a:rPr>
              <a:t>la Salvación ofrecida por Dios a través del sacrificio de Cristo Jesús, y tendremos vida eterna</a:t>
            </a:r>
            <a:r>
              <a:rPr lang="es-CO" sz="3200" dirty="0" smtClean="0">
                <a:solidFill>
                  <a:schemeClr val="bg1"/>
                </a:solidFill>
              </a:rPr>
              <a:t>:</a:t>
            </a:r>
            <a:endParaRPr lang="es-CO" sz="3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55776" y="4413011"/>
            <a:ext cx="6246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</a:rPr>
              <a:t>2. Rechazar el ofrecimiento de Dios, y finalmente ser destruidos por la eternidad. ¿Cuál de las dos escogerás tu?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40768" y="602128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/>
              <a:t>Mi deseo y oración es que te </a:t>
            </a:r>
            <a:r>
              <a:rPr lang="es-CO" sz="2800" b="1" dirty="0" err="1"/>
              <a:t>deidas</a:t>
            </a:r>
            <a:r>
              <a:rPr lang="es-CO" sz="2800" b="1" dirty="0"/>
              <a:t> por la primera. </a:t>
            </a:r>
            <a:r>
              <a:rPr lang="es-CO" sz="2800" b="1" dirty="0" smtClean="0"/>
              <a:t>Amen</a:t>
            </a:r>
            <a:r>
              <a:rPr lang="es-CO" sz="2800" b="1" dirty="0"/>
              <a:t>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368" y="2492896"/>
            <a:ext cx="187642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13011"/>
            <a:ext cx="216024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1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95</Words>
  <Application>Microsoft Office PowerPoint</Application>
  <PresentationFormat>Presentación en pantalla (4:3)</PresentationFormat>
  <Paragraphs>10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SE ANUNCIA LA EXPIACIÓN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 ANUNCIA LA EXPIACIÓN</dc:title>
  <dc:creator>FAMILIA FIERRO CH</dc:creator>
  <cp:lastModifiedBy>FAMILIA FIERRO CH</cp:lastModifiedBy>
  <cp:revision>53</cp:revision>
  <dcterms:created xsi:type="dcterms:W3CDTF">2014-08-14T22:55:01Z</dcterms:created>
  <dcterms:modified xsi:type="dcterms:W3CDTF">2014-08-15T00:45:41Z</dcterms:modified>
</cp:coreProperties>
</file>